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8" r:id="rId10"/>
    <p:sldId id="269" r:id="rId11"/>
    <p:sldId id="270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A9CE-58DC-4B40-98DF-1C97376143BF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2A9CE-58DC-4B40-98DF-1C97376143BF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CA79B-468E-4BB2-9409-ACC58E923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Прямоугольник 7"/>
          <p:cNvSpPr/>
          <p:nvPr/>
        </p:nvSpPr>
        <p:spPr>
          <a:xfrm>
            <a:off x="467544" y="1844824"/>
            <a:ext cx="8208912" cy="345638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>
                <a:gd name="adj" fmla="val 10822793"/>
              </a:avLst>
            </a:prstTxWarp>
            <a:spAutoFit/>
            <a:scene3d>
              <a:camera prst="orthographicFront"/>
              <a:lightRig rig="threePt" dir="t"/>
            </a:scene3d>
            <a:sp3d extrusionH="25400" contourW="6350"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Выпускники – наша гордость!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026" name="Picture 2" descr="Z:\2019-ILNAZ-519\svitolk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276872"/>
            <a:ext cx="3441700" cy="3902075"/>
          </a:xfrm>
          <a:prstGeom prst="rect">
            <a:avLst/>
          </a:prstGeom>
          <a:noFill/>
        </p:spPr>
      </p:pic>
      <p:pic>
        <p:nvPicPr>
          <p:cNvPr id="1028" name="Picture 4" descr="Z:\2019-ILNAZ-519\ramka-bez-fona_13.png"/>
          <p:cNvPicPr>
            <a:picLocks noChangeAspect="1" noChangeArrowheads="1"/>
          </p:cNvPicPr>
          <p:nvPr/>
        </p:nvPicPr>
        <p:blipFill>
          <a:blip r:embed="rId4" cstate="print">
            <a:lum/>
          </a:blip>
          <a:srcRect/>
          <a:stretch>
            <a:fillRect/>
          </a:stretch>
        </p:blipFill>
        <p:spPr bwMode="auto">
          <a:xfrm>
            <a:off x="0" y="4124"/>
            <a:ext cx="9144000" cy="6853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620688"/>
            <a:ext cx="4074661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836712"/>
            <a:ext cx="4427984" cy="2448272"/>
          </a:xfrm>
        </p:spPr>
        <p:txBody>
          <a:bodyPr anchor="t" anchorCtr="0">
            <a:normAutofit/>
          </a:bodyPr>
          <a:lstStyle/>
          <a:p>
            <a:pPr>
              <a:buNone/>
            </a:pPr>
            <a:r>
              <a:rPr lang="ru-RU" sz="5600" dirty="0" smtClean="0"/>
              <a:t>    </a:t>
            </a:r>
            <a:r>
              <a:rPr lang="en-US" sz="5600" dirty="0"/>
              <a:t> </a:t>
            </a:r>
            <a:r>
              <a:rPr lang="en-US" sz="5600" dirty="0" smtClean="0"/>
              <a:t>    </a:t>
            </a:r>
            <a:endParaRPr lang="ru-RU" dirty="0"/>
          </a:p>
        </p:txBody>
      </p:sp>
      <p:sp>
        <p:nvSpPr>
          <p:cNvPr id="17" name="Содержимое 2"/>
          <p:cNvSpPr txBox="1">
            <a:spLocks/>
          </p:cNvSpPr>
          <p:nvPr/>
        </p:nvSpPr>
        <p:spPr>
          <a:xfrm>
            <a:off x="539552" y="4149080"/>
            <a:ext cx="4464496" cy="31683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5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5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467544" y="3933056"/>
            <a:ext cx="820891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77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Ренат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Мансурович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апреля 2001 года по сентябрь 2004 года работал преподавателем специальных дисциплин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сентября 2004г. по март 2013г. работал заместителем директора по учёбно-производственной работе.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С 2010 года по 2012 год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Ренат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Мансурович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прошёл переподготовку в ТИПКА («Татарский институт переподготовки кадров агропромышленного комплекса») по специальности: «Экономика сельскохозяйственного производства».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С марта 2013 года по апрель 2017 года работал заместителем начальника отдела инженерно-технического обеспечения агропромышленного комплекса Министерства сельского хозяйства и продовольствия Республики Татарстан.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С апреля 2017 года по настоящее время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Ренат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Мансурович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работает начальником управления сельского хозяйства и продовольствия Министерства сельского хозяйства и продовольствия Республики Татарстан в Арском муниципальном районе РТ.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Награды: 1. Почетная грамота – Министерства образования и науки Республики Татарстан. 2. Почетная грамота – Министерства сельского хозяйства и продовольствия Республики Татарстан. (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2010 г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и 2015г.)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16016" y="548680"/>
            <a:ext cx="38884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1200" dirty="0" smtClean="0"/>
              <a:t>  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Родился 18 июня 1977 года 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п.Урняк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Арского района, ТАССР. </a:t>
            </a:r>
          </a:p>
          <a:p>
            <a:pPr algn="just"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1984г. по 1992г. обучался 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Лесхозской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восьмилетней школе Арского района. </a:t>
            </a:r>
          </a:p>
          <a:p>
            <a:pPr algn="just"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1992 году поступил в ПЛ-77 Арского района. В 1996 году окончил учебное заведение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специальности «Техник-механик». В период учёбы в лицее весной и летом во время практики работал на тракторе и комбайне. </a:t>
            </a:r>
          </a:p>
          <a:p>
            <a:pPr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С 1996 года по 1998 год служил в рядах вооруженных сил РФ.</a:t>
            </a:r>
          </a:p>
          <a:p>
            <a:pPr algn="just"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1999г. по 2004г. учился в Казанской государственной сельскохозяйственной академии по специальности «Механизация сельского хозяйства» Получил квалификацию «Инженер-механик».</a:t>
            </a:r>
          </a:p>
          <a:p>
            <a:pPr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В марте 1999 года начал работать в ПЛ-77 водителем. С июня 1999 года по апрель 2001 года работал мастером производственного обучения.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467544" y="3429000"/>
            <a:ext cx="4546848" cy="490066"/>
          </a:xfrm>
        </p:spPr>
        <p:txBody>
          <a:bodyPr>
            <a:normAutofit/>
          </a:bodyPr>
          <a:lstStyle/>
          <a:p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Гатиятов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Ренат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Мансурович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0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151620" y="-135396"/>
            <a:ext cx="2952328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774" y="3793414"/>
            <a:ext cx="3024336" cy="346050"/>
          </a:xfrm>
        </p:spPr>
        <p:txBody>
          <a:bodyPr>
            <a:no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Салахов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Шайдулла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Имамович</a:t>
            </a:r>
            <a:r>
              <a:rPr lang="ru-RU" sz="1400" dirty="0">
                <a:latin typeface="+mn-lt"/>
              </a:rPr>
              <a:t/>
            </a:r>
            <a:br>
              <a:rPr lang="ru-RU" sz="1400" dirty="0">
                <a:latin typeface="+mn-lt"/>
              </a:rPr>
            </a:br>
            <a:endParaRPr lang="ru-RU" sz="1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545211"/>
            <a:ext cx="5256584" cy="3456384"/>
          </a:xfrm>
        </p:spPr>
        <p:txBody>
          <a:bodyPr wrap="square" lIns="0" tIns="0" rIns="0" bIns="0" anchor="t">
            <a:noAutofit/>
          </a:bodyPr>
          <a:lstStyle/>
          <a:p>
            <a:pPr marL="0" indent="2667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Родился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 января 1957 года в селе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Сикертан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Арского района, ТАССР.</a:t>
            </a:r>
          </a:p>
          <a:p>
            <a:pPr marL="0" indent="2667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1975 году окончил СПТУ №9,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п.Урняк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Арского района.</a:t>
            </a:r>
          </a:p>
          <a:p>
            <a:pPr marL="0" indent="2667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1977 года по 1981 год проходил учёбу в Казанском государственном педагогическом институте по специальности «Физического воспитание» и получил квалификацию «Учитель физической культуры».</a:t>
            </a:r>
          </a:p>
          <a:p>
            <a:pPr marL="0" indent="2667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1974-1975 гг.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Шайдулла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Имамович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работал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учителем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физкультуры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Сизинской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школы, с.Сиза Арского района ТАССР.</a:t>
            </a:r>
          </a:p>
          <a:p>
            <a:pPr marL="0" indent="2667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1975-1977 гг. прошёл службу в рядах Советской Армии.</a:t>
            </a:r>
          </a:p>
          <a:p>
            <a:pPr marL="0" indent="2667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1981-1985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гг. работал учителем физкультуры 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Сизинской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школе, с.Сиза Арского района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ТАССР. С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1985 года 1989 год становится тренером преподавателем в Арской ДЮСШ, п.г.т. Арск. В 1989-1993 гг. старший тренер в Арской ДЮСШ, п.г.т.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Арск. С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1993 года  по1999 год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Шайдулла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Имамович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работал председателем колхоза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Турнали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Арского района, с.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Турнали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Арского района РТ</a:t>
            </a:r>
          </a:p>
          <a:p>
            <a:pPr marL="0" indent="2667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1999-2001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гг. являлся первым заместителем главы администрации - начальником управления сельского хозяйства и продовольствия Арского района, п.г.т. Арск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200" dirty="0" smtClean="0"/>
              <a:t>    </a:t>
            </a:r>
            <a:endParaRPr lang="ru-RU" sz="1200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67544" y="1628800"/>
            <a:ext cx="4690864" cy="3845024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69" name="Picture 1" descr="Салахов Шайдулла Имамович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764704"/>
            <a:ext cx="2788458" cy="288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467544" y="4005064"/>
            <a:ext cx="8208912" cy="345638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467544" y="4149080"/>
            <a:ext cx="8280920" cy="345638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lvl="0" indent="355600" algn="just">
              <a:spcBef>
                <a:spcPct val="20000"/>
              </a:spcBef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2001 по 2004 гг.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Шайдулла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Имамович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работал директором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Урнякского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профессионального лицея № 77, пос.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Урняк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Арского района РТ.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2004-2013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гг. и по сей день является Директором ООО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Барс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Агро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», с. Смак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Корса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Арского района РТ (С 19.09.2013 года переименовалась в ООО «Агрокомплекс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Барс», с. Смак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Корса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Арского района РТ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). 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настоящее время общий стаж работы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Шайдуллы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Имамовича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составляет 42 года и 7 месяцев. Стаж в Холдинге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Барс» составляет 14 лет.</a:t>
            </a:r>
          </a:p>
          <a:p>
            <a:pPr lvl="0" indent="355600" algn="just">
              <a:spcBef>
                <a:spcPct val="20000"/>
              </a:spcBef>
            </a:pP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Шайдулла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Имамович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2004 году удостоился звания «Заслуженный учитель Республики Татарстан», а в 2009 году «Заслуженный работник сельского хозяйства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Также имеет множество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наград: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Медаль  1000-е г.Казани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13.10.2005г.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Почетная грамота Президента РТ - ноябрь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2005г.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Благодарственное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письмо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Всероссийской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политической партии «Единая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Россия»2007г.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Почетная грамота  Министерства сельского хозяйства Российской Федерации – 2008, 2015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гг.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.) Почетная грамота Министерства  СХ и П РТ- октябрь  2002г.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Диплом Министерства Сельского хозяйства и продовольствия Республики Татарстан - 2007г.</a:t>
            </a:r>
          </a:p>
          <a:p>
            <a:pPr lvl="0" indent="355600" algn="just">
              <a:spcBef>
                <a:spcPct val="20000"/>
              </a:spcBef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Шайдулла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Имамович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является депутатом районного Совета Арского муниципального района РТ, а также депутатом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Сизинского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сельского поселения Арского муниципального района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РТ.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</a:p>
        </p:txBody>
      </p:sp>
      <p:pic>
        <p:nvPicPr>
          <p:cNvPr id="15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774" y="535109"/>
            <a:ext cx="3024336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764704"/>
            <a:ext cx="3960440" cy="4896544"/>
          </a:xfrm>
        </p:spPr>
        <p:txBody>
          <a:bodyPr>
            <a:normAutofit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Родился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21 марта 1964 года в деревне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Кышкар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, Арского района, ТАССР. 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  С 1979г. по 1982г. обучался в СПТУ №9,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п.Урняк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Во время учебы в СПТУ посещал секции борьбы и занимался в клубе танцами. 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  С 1982г. по 1984г. служил в рядах вооруженных сил Советской Армии в ГДР. С 1984 года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Фаргат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Талгатович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начал работать инспектором ГАИ в Казани в чине старшина.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 В 1985 году поступил в милицейскую школу в городе Орёл. </a:t>
            </a:r>
          </a:p>
          <a:p>
            <a:pPr marL="0" algn="just">
              <a:spcBef>
                <a:spcPts val="0"/>
              </a:spcBef>
              <a:buNone/>
            </a:pP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Окончив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учёбу в 1987 году в чине лейтенанта, продолжил службу в ГАИ.</a:t>
            </a:r>
          </a:p>
          <a:p>
            <a:pPr marL="0" algn="just">
              <a:spcBef>
                <a:spcPts val="0"/>
              </a:spcBef>
              <a:buNone/>
            </a:pP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Фаргат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Талгатович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в 1988 году становится начальником ГАИ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Балтасинкого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района, ТАССР. 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 Проработав на должности 27 лет вышел на пенсию в 2015 году в чине подполковника. На данный момент проживает в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Балтасинском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районе РТ.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 За время службы был удостоен множества наград и благодарственных писем от Главного управления по обеспечению безопасности дорожного движения Министерства внутренних дел Российской Федерации, а также от Управления ГИБДД МВД по Республике Татарстан.</a:t>
            </a:r>
          </a:p>
          <a:p>
            <a:pPr marL="0">
              <a:spcBef>
                <a:spcPts val="0"/>
              </a:spcBef>
              <a:buNone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 descr="Шафигуллин Фаргат Талгатович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836712"/>
            <a:ext cx="3734388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11560" y="3645024"/>
            <a:ext cx="3394720" cy="508918"/>
          </a:xfrm>
        </p:spPr>
        <p:txBody>
          <a:bodyPr>
            <a:normAutofit/>
          </a:bodyPr>
          <a:lstStyle/>
          <a:p>
            <a:r>
              <a:rPr lang="ru-RU" sz="1600" b="1" dirty="0" err="1">
                <a:latin typeface="+mn-lt"/>
              </a:rPr>
              <a:t>Шафигуллин</a:t>
            </a:r>
            <a:r>
              <a:rPr lang="ru-RU" sz="1600" b="1" dirty="0">
                <a:latin typeface="+mn-lt"/>
              </a:rPr>
              <a:t> </a:t>
            </a:r>
            <a:r>
              <a:rPr lang="ru-RU" sz="1600" b="1" dirty="0" err="1">
                <a:latin typeface="+mn-lt"/>
              </a:rPr>
              <a:t>Фаргат</a:t>
            </a:r>
            <a:r>
              <a:rPr lang="ru-RU" sz="1600" b="1" dirty="0">
                <a:latin typeface="+mn-lt"/>
              </a:rPr>
              <a:t> </a:t>
            </a:r>
            <a:r>
              <a:rPr lang="ru-RU" sz="1600" b="1" dirty="0" err="1">
                <a:latin typeface="+mn-lt"/>
              </a:rPr>
              <a:t>Талгатович</a:t>
            </a:r>
            <a:endParaRPr lang="ru-RU" sz="1600" dirty="0">
              <a:latin typeface="+mn-lt"/>
            </a:endParaRPr>
          </a:p>
        </p:txBody>
      </p:sp>
      <p:pic>
        <p:nvPicPr>
          <p:cNvPr id="10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885744" y="346504"/>
            <a:ext cx="2952330" cy="3788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429000"/>
            <a:ext cx="3394720" cy="508918"/>
          </a:xfrm>
        </p:spPr>
        <p:txBody>
          <a:bodyPr>
            <a:normAutofit fontScale="90000"/>
          </a:bodyPr>
          <a:lstStyle/>
          <a:p>
            <a:r>
              <a:rPr lang="ru-RU" sz="1800" b="1" dirty="0" err="1" smtClean="0">
                <a:latin typeface="+mn-lt"/>
              </a:rPr>
              <a:t>Закиров</a:t>
            </a:r>
            <a:r>
              <a:rPr lang="ru-RU" sz="1800" b="1" dirty="0" smtClean="0">
                <a:latin typeface="+mn-lt"/>
              </a:rPr>
              <a:t> </a:t>
            </a:r>
            <a:r>
              <a:rPr lang="ru-RU" sz="1800" b="1" dirty="0" err="1">
                <a:latin typeface="+mn-lt"/>
              </a:rPr>
              <a:t>Рустем</a:t>
            </a:r>
            <a:r>
              <a:rPr lang="ru-RU" sz="1800" b="1" dirty="0">
                <a:latin typeface="+mn-lt"/>
              </a:rPr>
              <a:t> </a:t>
            </a:r>
            <a:r>
              <a:rPr lang="ru-RU" sz="1800" b="1" dirty="0" err="1">
                <a:latin typeface="+mn-lt"/>
              </a:rPr>
              <a:t>Раифович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764704"/>
            <a:ext cx="4474840" cy="5472608"/>
          </a:xfrm>
        </p:spPr>
        <p:txBody>
          <a:bodyPr>
            <a:normAutofit fontScale="40000" lnSpcReduction="20000"/>
          </a:bodyPr>
          <a:lstStyle/>
          <a:p>
            <a:pPr marL="0" indent="3556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500" dirty="0" smtClean="0"/>
              <a:t>   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Рустем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родился 11 мая 1967 года в деревне 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Пшалым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Арского района, ТАССР в дружной семье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Раифа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Разии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Закировых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Рустем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ещё в детстве решил пойти по стопам отца - стать механизатором. С этой целью он поступает в СПТУ №9. Здесь и засияла маленькая звёздочка.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Рустем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Закиров становился участником всех концертных программ учебного заведения. Сцена увлекла настолько, что юноша, отслужив в Германии, вернулся в СПТУ работать художественными руководителем в Доме Культуры.</a:t>
            </a:r>
          </a:p>
          <a:p>
            <a:pPr marL="0" indent="3556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Рустем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Раифович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становится дипломантом конкурсов «Татарская песня-88», «Татарская песня-89». Вторая победа окрылила молодого человека и способствовала поступлению на музыкальный факультет Казанского государственного педагогического института.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Рустем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Закиров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известен не только как исполнитель. Он ежегодно проводит в Арском районе конкурс «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Пошалым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чаналары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indent="3556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Рустем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Раифович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- автор, организатор, продюсер проекта. Конкурс помогает найти и зажечь новые имена. На конкурс съезжаются талантливые исполнители, горящие желанием поднять культуру татарской песни на высочайший уровень.</a:t>
            </a:r>
          </a:p>
          <a:p>
            <a:pPr marL="0" indent="3556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композиции «Иске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карурман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Агыла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болыт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агыла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» удостоен специального приза - Гран-при Президента РТ.</a:t>
            </a:r>
          </a:p>
          <a:p>
            <a:pPr marL="0" indent="3556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Рустам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Раифович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Закиров является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заслуженным, а также народным 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артистом Республики Татарстан.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1" name="Picture 1" descr="Рустем Закир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92696"/>
            <a:ext cx="3744416" cy="2656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859986" y="141490"/>
            <a:ext cx="2743508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21088"/>
            <a:ext cx="3779912" cy="432048"/>
          </a:xfrm>
        </p:spPr>
        <p:txBody>
          <a:bodyPr>
            <a:normAutofit fontScale="90000"/>
          </a:bodyPr>
          <a:lstStyle/>
          <a:p>
            <a:r>
              <a:rPr lang="ru-RU" sz="1800" b="1" dirty="0" err="1">
                <a:latin typeface="+mn-lt"/>
              </a:rPr>
              <a:t>Шайхутдинов</a:t>
            </a:r>
            <a:r>
              <a:rPr lang="ru-RU" sz="1800" b="1" dirty="0">
                <a:latin typeface="+mn-lt"/>
              </a:rPr>
              <a:t> </a:t>
            </a:r>
            <a:r>
              <a:rPr lang="ru-RU" sz="1800" b="1" dirty="0" err="1">
                <a:latin typeface="+mn-lt"/>
              </a:rPr>
              <a:t>Ильсур</a:t>
            </a:r>
            <a:r>
              <a:rPr lang="ru-RU" sz="1800" b="1" dirty="0">
                <a:latin typeface="+mn-lt"/>
              </a:rPr>
              <a:t> </a:t>
            </a:r>
            <a:r>
              <a:rPr lang="ru-RU" sz="1800" b="1" dirty="0" smtClean="0">
                <a:latin typeface="+mn-lt"/>
              </a:rPr>
              <a:t/>
            </a:r>
            <a:br>
              <a:rPr lang="ru-RU" sz="1800" b="1" dirty="0" smtClean="0">
                <a:latin typeface="+mn-lt"/>
              </a:rPr>
            </a:br>
            <a:r>
              <a:rPr lang="ru-RU" sz="1800" b="1" dirty="0" err="1" smtClean="0">
                <a:latin typeface="+mn-lt"/>
              </a:rPr>
              <a:t>Гарафиевич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675178"/>
            <a:ext cx="5544616" cy="3312368"/>
          </a:xfrm>
        </p:spPr>
        <p:txBody>
          <a:bodyPr>
            <a:noAutofit/>
          </a:bodyPr>
          <a:lstStyle/>
          <a:p>
            <a:pPr marL="0" indent="3556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Родился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 января 1936 г. в д.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Арняш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Арского района Татарской АССР в многодетной семье учителя.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Закончил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Арское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педучилище. </a:t>
            </a:r>
          </a:p>
          <a:p>
            <a:pPr marL="0" indent="3556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направлению комсомола поступил в училище механизации.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Работал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Арской МТС.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1957-1960 гг. служил в армии.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декабря 1960 г. стал работать в СМУ-3 треста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Татнефтепроводстрой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бульдозеристом. </a:t>
            </a:r>
          </a:p>
          <a:p>
            <a:pPr marL="0" indent="3556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Затем был направлен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Челябинск овладевать специальностью машиниста крана-трубоукладчика и после учебы (1962 г.) стал бригадиром. Через 2 года его назначили начальником колонны, еще через 2 - начальником участка, затем начальником управления строительства трубопроводов, заместителем генерального директора. </a:t>
            </a:r>
          </a:p>
          <a:p>
            <a:pPr marL="0" indent="355600"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годы работы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Ильсур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Гарафиевич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исходил сотни километров таежных дебрей, сибирских болот. Трубопроводы тянули в Краснодарский край, Калмыкию, на Украину...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5600" algn="just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Первая трудовая награда - орден Ленина - украсила грудь И.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Шайхутдинова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1966 г. Его бригада проложила первую приполярную трассу нефтепровода через болота. Коллектив впервые на практике применил метод сварки труб большого диаметра в плети по триста метров. Опыт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шайхутдиновцев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сооружавших трубопровод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Шаим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- Тюмень, взяли на вооружение все строители нефтегазовых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магистралей</a:t>
            </a:r>
            <a:endParaRPr lang="ru-RU" sz="1200" dirty="0"/>
          </a:p>
        </p:txBody>
      </p:sp>
      <p:pic>
        <p:nvPicPr>
          <p:cNvPr id="4097" name="Picture 1" descr="Шайхутдинов Ильсур Гарафиеви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688" y="418356"/>
            <a:ext cx="2484438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253506" y="4437112"/>
            <a:ext cx="8494958" cy="1872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355600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Памятно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строительство газопровода с севера Тюменской области на Урал и в Центр в 1973-1974 гг. Свой участок трассы бригада И.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Шайхутдинова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проложила на 5 месяцев раньше срока.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Главный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инициатор соревнования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Ильсур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Гарафиевич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Шайхутдинов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удостоен звания Героя Социалистического Труда в 1975 г. </a:t>
            </a:r>
          </a:p>
          <a:p>
            <a:pPr lvl="0" indent="355600"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треста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Татнефтепроводстрой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», руководимое И.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Шайхутдиновым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поставило рекорд при прокладке 820 км трубопровода в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ужгородском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направлении. Впервые им внедрен в жизнь комплексно-технологический поток, дающий большую экономию средств и времени. </a:t>
            </a:r>
          </a:p>
          <a:p>
            <a:pPr lvl="0" indent="355600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1983 г.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Ильсур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Гарафиевич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награжден орденом Октябрьской Революции. </a:t>
            </a:r>
          </a:p>
          <a:p>
            <a:pPr lvl="0" indent="355600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Рядом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Шайхутдиновым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трудились и пятеро его родных братьев, а также сын. Общий трудовой стаж династии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Шайхутдиновых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Татнефтепроводстрое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- более 170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лет.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376" y="476672"/>
            <a:ext cx="2369063" cy="3312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869160"/>
            <a:ext cx="3635896" cy="490066"/>
          </a:xfrm>
        </p:spPr>
        <p:txBody>
          <a:bodyPr>
            <a:normAutofit fontScale="90000"/>
          </a:bodyPr>
          <a:lstStyle/>
          <a:p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Сагидуллин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Шарифулла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Сагдуллович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836712"/>
            <a:ext cx="5338936" cy="5688632"/>
          </a:xfrm>
        </p:spPr>
        <p:txBody>
          <a:bodyPr>
            <a:normAutofit fontScale="47500" lnSpcReduction="20000"/>
          </a:bodyPr>
          <a:lstStyle/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Шарифулла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Сагдуллович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родился 29 июля 1932 года в деревне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Угез-Елга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(по другим данным —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Шушмабаш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) Арского района Татарской АССР.  </a:t>
            </a:r>
          </a:p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Труженик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тыла. Трудиться начал уже в годы Великой Отечественной войны, став кормильцем в семье после гибели отца под Смоленском. Работал в поле колхоза «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Шушмабаш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», вспахивая и бороня землю на лошади.</a:t>
            </a:r>
          </a:p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училище учился с 17 марта  1956 года по 28 февраля 1957 по специальности тракторист- машинист широкого профиля.</a:t>
            </a:r>
          </a:p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службы в рядах Советской Армии вернулся на родину и уже продолжил работу на тракторе. Был первоцелинником — поднимал залежные земли в Кокчетавской области Казахской ССР. В Татарскую АССР вернулся уже опытным механизатором, с 1956 года работал на полях родного совхоза «Северный». С 1967 года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Шарифулла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Сагдуллович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трудился в совхозе «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Ватан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» Арского района. Занимался общественной деятельностью — был депутатом Верховного Совета Татарской АССР в 1980—1985 годах.</a:t>
            </a:r>
          </a:p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Указом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Президиума Верховного Совета СССР в марте 1976 года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Шарифулле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Сагдулловичу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  было присвоено звание Героя Социалистического Труда с вручением ордена Ленина и золотой медали «Серп и Молот» (за проявленную трудовую доблесть в выполнении заданий IX пятилетки (1971—1975 годы) по увеличению производства и продажи государству продуктов земледелия).</a:t>
            </a:r>
          </a:p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Даже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выйдя на заслуженный отдых,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Шарифулла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Сагдуллович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продолжал работу на тракторе.</a:t>
            </a:r>
          </a:p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Награжден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вторым орденом Ленина (1971г.) и медалями, среди которых «За доблестный труд в Великой Отечественной войне 1941—1945гг.»                                </a:t>
            </a:r>
          </a:p>
          <a:p>
            <a:pPr marL="0" indent="1778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Умер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 2001 году.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Сагидуллин Шарифулла Сагдуллови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692696"/>
            <a:ext cx="2664296" cy="3880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692696"/>
            <a:ext cx="2621091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301208"/>
            <a:ext cx="3635896" cy="490066"/>
          </a:xfrm>
        </p:spPr>
        <p:txBody>
          <a:bodyPr>
            <a:normAutofit fontScale="90000"/>
          </a:bodyPr>
          <a:lstStyle/>
          <a:p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Кавиев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Рим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Нафикович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2376264" cy="361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563888" y="1017682"/>
            <a:ext cx="48965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63888" y="836712"/>
            <a:ext cx="48245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35560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Родился 4 марта 1964г. в Сабинском районе в д. Алан-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Елга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третьим ребенком в семье. Учился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Шикшинской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восьмилетней школе</a:t>
            </a:r>
          </a:p>
          <a:p>
            <a:pPr indent="35560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1979 по 1982 год -учеба в Арском ССПТУ № 9. Во время учебы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училище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настоящему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увлекся национальной борьбой. С первым тренером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Алеевым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Ренатом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Загитовичем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достиг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тех вершин, который  стал чемпионом РТ и РФ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С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1982 по 1984гг. - служба в рядах ВС СССР в ГДР. Во время службы возможности заниматься борьбой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 было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Поддерживал форму физическими упражнениями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С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1985 по 1990гг.- работа на КамАЗе  слесарем. Работу совмещал с тренировками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спортзале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В течение этого периода выступал за сборную команду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Н.Челнов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весовой категории до 65 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70 кг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Неоднократно становился чемпионом города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880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30" y="836712"/>
            <a:ext cx="2273685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18834" y="4437112"/>
            <a:ext cx="2633726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Назипов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Мухаметхамат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Габдулфартович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07904" y="727886"/>
            <a:ext cx="417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Родился 10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сентября 1961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г. Кировская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область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Малмыжский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район, д. Н-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Ирюк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 до 8 класса  учился д.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Ирюк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, 1977-1980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ССПТУ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№ 9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63888" y="1838280"/>
            <a:ext cx="4896544" cy="4383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itchFamily="18" charset="0"/>
                <a:ea typeface="Calibri"/>
                <a:cs typeface="Times New Roman" pitchFamily="18" charset="0"/>
              </a:rPr>
              <a:t>Советский 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и российский легкоатлет, специалист по бегу на длинные дистанции и марафону. Выступал на профессиональном уровне в 1988—2006 годах, победитель и призёр ряда крупных международных стартов на шоссе, участник чемпионата мира в Штутгарте. Мастер спорта России международного </a:t>
            </a:r>
            <a:r>
              <a:rPr lang="ru-RU" sz="1600" dirty="0" smtClean="0">
                <a:latin typeface="Times New Roman" pitchFamily="18" charset="0"/>
                <a:ea typeface="Calibri"/>
                <a:cs typeface="Times New Roman" pitchFamily="18" charset="0"/>
              </a:rPr>
              <a:t>класса. За 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выдающиеся спортивные достижения удостоен почётного звания «Мастер спорта России международного класса</a:t>
            </a:r>
            <a:r>
              <a:rPr lang="ru-RU" sz="1600" dirty="0" smtClean="0">
                <a:latin typeface="Times New Roman" pitchFamily="18" charset="0"/>
                <a:ea typeface="Calibri"/>
                <a:cs typeface="Times New Roman" pitchFamily="18" charset="0"/>
              </a:rPr>
              <a:t>». Впоследствии 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занимал должность директора Спортивной школы олимпийского резерва «Яр </a:t>
            </a:r>
            <a:r>
              <a:rPr lang="ru-RU" sz="1600" dirty="0" err="1">
                <a:latin typeface="Times New Roman" pitchFamily="18" charset="0"/>
                <a:ea typeface="Calibri"/>
                <a:cs typeface="Times New Roman" pitchFamily="18" charset="0"/>
              </a:rPr>
              <a:t>Чаллы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» </a:t>
            </a:r>
            <a:r>
              <a:rPr lang="ru-RU" sz="1600" dirty="0" smtClean="0">
                <a:latin typeface="Times New Roman" pitchFamily="18" charset="0"/>
                <a:ea typeface="Calibri"/>
                <a:cs typeface="Times New Roman" pitchFamily="18" charset="0"/>
              </a:rPr>
              <a:t>Набережных Челнах.</a:t>
            </a: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</a:t>
            </a:r>
          </a:p>
        </p:txBody>
      </p:sp>
      <p:pic>
        <p:nvPicPr>
          <p:cNvPr id="14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1" y="692696"/>
            <a:ext cx="2448272" cy="360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5656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1"/>
          <a:stretch/>
        </p:blipFill>
        <p:spPr bwMode="auto">
          <a:xfrm>
            <a:off x="467544" y="914400"/>
            <a:ext cx="2160240" cy="3302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836711"/>
            <a:ext cx="2304255" cy="352633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88626" y="4509120"/>
            <a:ext cx="1939158" cy="791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 err="1">
                <a:latin typeface="Times New Roman"/>
                <a:ea typeface="Calibri"/>
              </a:rPr>
              <a:t>Набиуллин</a:t>
            </a:r>
            <a:r>
              <a:rPr lang="ru-RU" sz="1600" b="1" dirty="0">
                <a:latin typeface="Times New Roman"/>
                <a:ea typeface="Calibri"/>
              </a:rPr>
              <a:t> </a:t>
            </a:r>
            <a:r>
              <a:rPr lang="ru-RU" sz="1600" b="1" dirty="0" smtClean="0">
                <a:latin typeface="Times New Roman"/>
                <a:ea typeface="Calibri"/>
              </a:rPr>
              <a:t>Ахмат </a:t>
            </a:r>
          </a:p>
          <a:p>
            <a:pPr algn="ctr">
              <a:lnSpc>
                <a:spcPct val="150000"/>
              </a:lnSpc>
            </a:pPr>
            <a:r>
              <a:rPr lang="ru-RU" sz="1600" b="1" dirty="0" err="1" smtClean="0">
                <a:latin typeface="Times New Roman"/>
                <a:ea typeface="Calibri"/>
              </a:rPr>
              <a:t>Альтапович</a:t>
            </a:r>
            <a:endParaRPr lang="ru-RU" sz="16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330112" y="842871"/>
            <a:ext cx="5040560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Родился 2 января 1960 году в деревне </a:t>
            </a:r>
            <a:r>
              <a:rPr lang="ru-RU" sz="1600" dirty="0" err="1">
                <a:latin typeface="Times New Roman" pitchFamily="18" charset="0"/>
                <a:ea typeface="Calibri"/>
                <a:cs typeface="Times New Roman" pitchFamily="18" charset="0"/>
              </a:rPr>
              <a:t>Арбаш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Calibri"/>
                <a:cs typeface="Times New Roman" pitchFamily="18" charset="0"/>
              </a:rPr>
              <a:t>Балтасинского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района РТ.</a:t>
            </a: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Закончил </a:t>
            </a:r>
            <a:r>
              <a:rPr lang="ru-RU" sz="1600" dirty="0" err="1">
                <a:latin typeface="Times New Roman" pitchFamily="18" charset="0"/>
                <a:ea typeface="Calibri"/>
                <a:cs typeface="Times New Roman" pitchFamily="18" charset="0"/>
              </a:rPr>
              <a:t>Карадуванскую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восьмилетнюю школу.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latin typeface="Times New Roman"/>
                <a:ea typeface="Calibri"/>
                <a:cs typeface="Times New Roman"/>
              </a:rPr>
              <a:t>С 1975 по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1978 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годы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учился в ССПТУ-9 посёлка </a:t>
            </a:r>
            <a:r>
              <a:rPr lang="ru-RU" sz="1600" dirty="0" err="1">
                <a:latin typeface="Times New Roman"/>
                <a:ea typeface="Calibri"/>
                <a:cs typeface="Times New Roman"/>
              </a:rPr>
              <a:t>Урняк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 Арского района РТ. Во время летних каникул работал в колхозе имени Калинина помощником 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комбайнера. Выступал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за сборную команду по лыжным гонкам и легкоатлетическому кроссу за училище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. 1979-1981 </a:t>
            </a:r>
            <a:r>
              <a:rPr lang="ru-RU" sz="1600" dirty="0" err="1">
                <a:latin typeface="Times New Roman"/>
                <a:ea typeface="Calibri"/>
                <a:cs typeface="Times New Roman"/>
              </a:rPr>
              <a:t>г.г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.- служба  в рядах СА ВВ МВД 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СССР. Входил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в сборную дивизии по лыжным гонкам, по легкой атлетике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. В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настоящее время 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проживает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в городе Набережные Челны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. Принимал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участие в боевых действиях в Чечне в 1995 году, участник боевых действий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Мастер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спорта России.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 </a:t>
            </a:r>
            <a:endParaRPr lang="ru-R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53153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842921" y="4525220"/>
            <a:ext cx="1939158" cy="791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>
                <a:latin typeface="Times New Roman"/>
                <a:ea typeface="Calibri"/>
              </a:rPr>
              <a:t>Бикбаев </a:t>
            </a:r>
            <a:r>
              <a:rPr lang="ru-RU" sz="1600" b="1" dirty="0" err="1">
                <a:latin typeface="Times New Roman"/>
                <a:ea typeface="Calibri"/>
              </a:rPr>
              <a:t>Фанис</a:t>
            </a:r>
            <a:r>
              <a:rPr lang="ru-RU" sz="1600" b="1" dirty="0">
                <a:latin typeface="Times New Roman"/>
                <a:ea typeface="Calibri"/>
              </a:rPr>
              <a:t> </a:t>
            </a:r>
            <a:r>
              <a:rPr lang="ru-RU" sz="1600" b="1" dirty="0" err="1">
                <a:latin typeface="Times New Roman"/>
                <a:ea typeface="Calibri"/>
              </a:rPr>
              <a:t>Мухаметович</a:t>
            </a:r>
            <a:endParaRPr lang="ru-RU" sz="16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347864" y="764704"/>
            <a:ext cx="5256584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Фанис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Мухаметович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Бикбаев родился 18 января 1961 года в посёлке Починок-Поник Арского района Республики Татарстан. Учился в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СПТУ-9 в </a:t>
            </a:r>
            <a:r>
              <a:rPr lang="ru-RU" sz="14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п.Урняк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Арского района. </a:t>
            </a:r>
            <a:endParaRPr lang="ru-RU" sz="1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В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Вооруженные Силы СССР призван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27.11.1979 г.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Арским РВК.</a:t>
            </a: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В Республике Афганистан с февраля 1980.</a:t>
            </a: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err="1">
                <a:latin typeface="Times New Roman" pitchFamily="18" charset="0"/>
                <a:ea typeface="Calibri"/>
                <a:cs typeface="Times New Roman" pitchFamily="18" charset="0"/>
              </a:rPr>
              <a:t>Фанис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 Бикбаев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неоднократно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участвовал в боевых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операциях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Он добросовестно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исполнял свой воинский долг. Ценой свей жизни он сохранил жизнь боевых товарищей. 24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декабря 1980 г.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во время боя огнем из автомата прикрывал водителя, устранявшего неисправность боевой машины.</a:t>
            </a: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6 марта 1981г.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в бою с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противником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был смертельно ранен.</a:t>
            </a: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За мужество и отвагу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награжден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медалью "За отвагу" (посмертно).</a:t>
            </a: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Похоронен в пос. Починок-Поник.</a:t>
            </a:r>
          </a:p>
          <a:p>
            <a:pPr indent="35560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В </a:t>
            </a:r>
            <a:r>
              <a:rPr lang="ru-RU" sz="1400" dirty="0" err="1">
                <a:latin typeface="Times New Roman" pitchFamily="18" charset="0"/>
                <a:ea typeface="Calibri"/>
                <a:cs typeface="Times New Roman" pitchFamily="18" charset="0"/>
              </a:rPr>
              <a:t>Сизинской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 средней школе Арского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района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установлена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мемориальная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доска.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15" y="828627"/>
            <a:ext cx="2505075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2" descr="Z:\2019-ILNAZ-519\рамка-для-презентации-png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9300" y="606910"/>
            <a:ext cx="2867503" cy="3672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3668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Z:\2019-ILNAZ-519\old-paper-642132_960_72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5" name="Picture 3" descr="Z:\2019-ILNAZ-519\kitapdefter-forumgazel (15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924944"/>
            <a:ext cx="3240360" cy="2717499"/>
          </a:xfrm>
          <a:prstGeom prst="rect">
            <a:avLst/>
          </a:prstGeom>
          <a:noFill/>
        </p:spPr>
      </p:pic>
      <p:pic>
        <p:nvPicPr>
          <p:cNvPr id="3076" name="Picture 4" descr="Z:\2019-ILNAZ-519\d3250fbf3dd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5157192"/>
            <a:ext cx="1171575" cy="1428750"/>
          </a:xfrm>
          <a:prstGeom prst="rect">
            <a:avLst/>
          </a:prstGeom>
          <a:noFill/>
        </p:spPr>
      </p:pic>
      <p:pic>
        <p:nvPicPr>
          <p:cNvPr id="12" name="Picture 4" descr="Z:\2019-ILNAZ-519\ramka-bez-fona_13.png"/>
          <p:cNvPicPr>
            <a:picLocks noChangeAspect="1" noChangeArrowheads="1"/>
          </p:cNvPicPr>
          <p:nvPr/>
        </p:nvPicPr>
        <p:blipFill>
          <a:blip r:embed="rId5" cstate="print">
            <a:lum/>
          </a:blip>
          <a:srcRect/>
          <a:stretch>
            <a:fillRect/>
          </a:stretch>
        </p:blipFill>
        <p:spPr bwMode="auto">
          <a:xfrm>
            <a:off x="0" y="4124"/>
            <a:ext cx="9144000" cy="6853876"/>
          </a:xfrm>
          <a:prstGeom prst="rect">
            <a:avLst/>
          </a:prstGeom>
          <a:noFill/>
        </p:spPr>
      </p:pic>
      <p:sp>
        <p:nvSpPr>
          <p:cNvPr id="15" name="Содержимое 2"/>
          <p:cNvSpPr>
            <a:spLocks noGrp="1"/>
          </p:cNvSpPr>
          <p:nvPr>
            <p:ph idx="1"/>
          </p:nvPr>
        </p:nvSpPr>
        <p:spPr>
          <a:xfrm>
            <a:off x="1038436" y="1530254"/>
            <a:ext cx="7067128" cy="19008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Не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стоит тратить жизнь свою на пустяки,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Ведь мы живём под властью времени летящего.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 большим мечтам стремись, преградам вопреки,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Успеть достичь их — вот удача настоящая.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2106</Words>
  <Application>Microsoft Office PowerPoint</Application>
  <PresentationFormat>Экран (4:3)</PresentationFormat>
  <Paragraphs>89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Гатиятов Ренат Мансурович</vt:lpstr>
      <vt:lpstr>Салахов Шайдулла Имамович </vt:lpstr>
      <vt:lpstr>Шафигуллин Фаргат Талгатович</vt:lpstr>
      <vt:lpstr>Закиров Рустем Раифович </vt:lpstr>
      <vt:lpstr>Шайхутдинов Ильсур  Гарафиевич </vt:lpstr>
      <vt:lpstr>Сагидуллин  Шарифулла Сагдуллович </vt:lpstr>
      <vt:lpstr>Кавиев Рим Нафикович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ILNAZ</dc:creator>
  <cp:lastModifiedBy>химия</cp:lastModifiedBy>
  <cp:revision>29</cp:revision>
  <dcterms:created xsi:type="dcterms:W3CDTF">2019-06-06T22:24:10Z</dcterms:created>
  <dcterms:modified xsi:type="dcterms:W3CDTF">2024-03-18T06:43:01Z</dcterms:modified>
</cp:coreProperties>
</file>